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matic SC"/>
      <p:regular r:id="rId14"/>
      <p:bold r:id="rId15"/>
    </p:embeddedFont>
    <p:embeddedFont>
      <p:font typeface="Source Code Pr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maticSC-bold.fntdata"/><Relationship Id="rId14" Type="http://schemas.openxmlformats.org/officeDocument/2006/relationships/font" Target="fonts/AmaticSC-regular.fntdata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740aef3ee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740aef3ee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740aef3ee6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740aef3ee6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740aef3ee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740aef3ee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740aef3ee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740aef3ee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740aef3ee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740aef3ee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740aef3ee6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740aef3ee6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740aef3ee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740aef3ee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Azure container registry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Creating a registry and deploying that container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775" y="304800"/>
            <a:ext cx="81360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25" y="-205450"/>
            <a:ext cx="8993951" cy="534895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878000" y="4379275"/>
            <a:ext cx="616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1102850" y="4604125"/>
            <a:ext cx="616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CREATING REGISTRY</a:t>
            </a:r>
            <a:endParaRPr sz="18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1360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1360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60600"/>
            <a:ext cx="8991601" cy="56584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 txBox="1"/>
          <p:nvPr/>
        </p:nvSpPr>
        <p:spPr>
          <a:xfrm>
            <a:off x="4668375" y="4422100"/>
            <a:ext cx="449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accen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LOGGING IN REGISTRY  </a:t>
            </a:r>
            <a:endParaRPr sz="1800">
              <a:solidFill>
                <a:schemeClr val="dk1"/>
              </a:solidFill>
              <a:highlight>
                <a:schemeClr val="accen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6017475" y="4754025"/>
            <a:ext cx="314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49900"/>
            <a:ext cx="9144003" cy="54432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9"/>
          <p:cNvSpPr txBox="1"/>
          <p:nvPr/>
        </p:nvSpPr>
        <p:spPr>
          <a:xfrm>
            <a:off x="4025925" y="4357825"/>
            <a:ext cx="486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accen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Pushing the image on registry(ACR)</a:t>
            </a:r>
            <a:endParaRPr sz="1800">
              <a:solidFill>
                <a:schemeClr val="dk1"/>
              </a:solidFill>
              <a:highlight>
                <a:schemeClr val="accen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4550" y="-140450"/>
            <a:ext cx="8798874" cy="563854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 txBox="1"/>
          <p:nvPr/>
        </p:nvSpPr>
        <p:spPr>
          <a:xfrm>
            <a:off x="4646925" y="4404600"/>
            <a:ext cx="4282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accen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Successfully</a:t>
            </a:r>
            <a:r>
              <a:rPr lang="en-GB" sz="1800">
                <a:solidFill>
                  <a:schemeClr val="dk1"/>
                </a:solidFill>
                <a:highlight>
                  <a:schemeClr val="accen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able to pull image and run it</a:t>
            </a:r>
            <a:endParaRPr sz="1800">
              <a:solidFill>
                <a:schemeClr val="dk1"/>
              </a:solidFill>
              <a:highlight>
                <a:schemeClr val="accen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